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1" r:id="rId5"/>
    <p:sldId id="277" r:id="rId6"/>
    <p:sldId id="278" r:id="rId7"/>
    <p:sldId id="274" r:id="rId8"/>
    <p:sldId id="294" r:id="rId9"/>
    <p:sldId id="295" r:id="rId10"/>
    <p:sldId id="258" r:id="rId11"/>
    <p:sldId id="283" r:id="rId12"/>
    <p:sldId id="284" r:id="rId13"/>
    <p:sldId id="27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5F071-5708-4FD8-A015-7A36F75E844E}" v="2" dt="2023-07-27T14:39:15.08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5033" autoAdjust="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-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dan, Judy" userId="26085cb0-d6dc-4c46-81e4-62f755d955c2" providerId="ADAL" clId="{97B5F071-5708-4FD8-A015-7A36F75E844E}"/>
    <pc:docChg chg="custSel modSld">
      <pc:chgData name="Berdan, Judy" userId="26085cb0-d6dc-4c46-81e4-62f755d955c2" providerId="ADAL" clId="{97B5F071-5708-4FD8-A015-7A36F75E844E}" dt="2023-07-27T14:45:25.724" v="197" actId="20577"/>
      <pc:docMkLst>
        <pc:docMk/>
      </pc:docMkLst>
      <pc:sldChg chg="delSp modSp mod">
        <pc:chgData name="Berdan, Judy" userId="26085cb0-d6dc-4c46-81e4-62f755d955c2" providerId="ADAL" clId="{97B5F071-5708-4FD8-A015-7A36F75E844E}" dt="2023-07-27T14:44:57.033" v="192" actId="1038"/>
        <pc:sldMkLst>
          <pc:docMk/>
          <pc:sldMk cId="991619130" sldId="258"/>
        </pc:sldMkLst>
        <pc:spChg chg="del">
          <ac:chgData name="Berdan, Judy" userId="26085cb0-d6dc-4c46-81e4-62f755d955c2" providerId="ADAL" clId="{97B5F071-5708-4FD8-A015-7A36F75E844E}" dt="2023-07-27T14:44:39.794" v="150" actId="478"/>
          <ac:spMkLst>
            <pc:docMk/>
            <pc:sldMk cId="991619130" sldId="258"/>
            <ac:spMk id="2" creationId="{7FB1AADE-B19E-418B-8245-970830BD4DEB}"/>
          </ac:spMkLst>
        </pc:spChg>
        <pc:spChg chg="del">
          <ac:chgData name="Berdan, Judy" userId="26085cb0-d6dc-4c46-81e4-62f755d955c2" providerId="ADAL" clId="{97B5F071-5708-4FD8-A015-7A36F75E844E}" dt="2023-07-27T14:44:44.023" v="151" actId="478"/>
          <ac:spMkLst>
            <pc:docMk/>
            <pc:sldMk cId="991619130" sldId="258"/>
            <ac:spMk id="3" creationId="{52AE4C98-8D28-4E84-B804-8E35BF3ECA9D}"/>
          </ac:spMkLst>
        </pc:spChg>
        <pc:spChg chg="mod">
          <ac:chgData name="Berdan, Judy" userId="26085cb0-d6dc-4c46-81e4-62f755d955c2" providerId="ADAL" clId="{97B5F071-5708-4FD8-A015-7A36F75E844E}" dt="2023-07-27T14:44:57.033" v="192" actId="1038"/>
          <ac:spMkLst>
            <pc:docMk/>
            <pc:sldMk cId="991619130" sldId="258"/>
            <ac:spMk id="19" creationId="{419228CF-3054-6EB4-A1C8-DD6E78792A90}"/>
          </ac:spMkLst>
        </pc:spChg>
      </pc:sldChg>
      <pc:sldChg chg="delSp modSp mod">
        <pc:chgData name="Berdan, Judy" userId="26085cb0-d6dc-4c46-81e4-62f755d955c2" providerId="ADAL" clId="{97B5F071-5708-4FD8-A015-7A36F75E844E}" dt="2023-07-27T14:43:22.897" v="91" actId="478"/>
        <pc:sldMkLst>
          <pc:docMk/>
          <pc:sldMk cId="2203147182" sldId="274"/>
        </pc:sldMkLst>
        <pc:spChg chg="del mod">
          <ac:chgData name="Berdan, Judy" userId="26085cb0-d6dc-4c46-81e4-62f755d955c2" providerId="ADAL" clId="{97B5F071-5708-4FD8-A015-7A36F75E844E}" dt="2023-07-27T14:43:16.605" v="90" actId="21"/>
          <ac:spMkLst>
            <pc:docMk/>
            <pc:sldMk cId="2203147182" sldId="274"/>
            <ac:spMk id="2" creationId="{F1C12297-E034-4169-956B-88CDE4C45DF9}"/>
          </ac:spMkLst>
        </pc:spChg>
        <pc:spChg chg="del">
          <ac:chgData name="Berdan, Judy" userId="26085cb0-d6dc-4c46-81e4-62f755d955c2" providerId="ADAL" clId="{97B5F071-5708-4FD8-A015-7A36F75E844E}" dt="2023-07-27T14:43:22.897" v="91" actId="478"/>
          <ac:spMkLst>
            <pc:docMk/>
            <pc:sldMk cId="2203147182" sldId="274"/>
            <ac:spMk id="3" creationId="{7422E0E0-867D-4AA9-B52E-B232D96B4414}"/>
          </ac:spMkLst>
        </pc:spChg>
      </pc:sldChg>
      <pc:sldChg chg="delSp modSp mod">
        <pc:chgData name="Berdan, Judy" userId="26085cb0-d6dc-4c46-81e4-62f755d955c2" providerId="ADAL" clId="{97B5F071-5708-4FD8-A015-7A36F75E844E}" dt="2023-07-27T14:38:18.302" v="27" actId="478"/>
        <pc:sldMkLst>
          <pc:docMk/>
          <pc:sldMk cId="884055489" sldId="275"/>
        </pc:sldMkLst>
        <pc:spChg chg="del mod">
          <ac:chgData name="Berdan, Judy" userId="26085cb0-d6dc-4c46-81e4-62f755d955c2" providerId="ADAL" clId="{97B5F071-5708-4FD8-A015-7A36F75E844E}" dt="2023-07-27T14:38:08.428" v="25" actId="478"/>
          <ac:spMkLst>
            <pc:docMk/>
            <pc:sldMk cId="884055489" sldId="275"/>
            <ac:spMk id="2" creationId="{DD90BED3-A8E4-4AF4-9D86-BF7D33CA691D}"/>
          </ac:spMkLst>
        </pc:spChg>
        <pc:spChg chg="del mod">
          <ac:chgData name="Berdan, Judy" userId="26085cb0-d6dc-4c46-81e4-62f755d955c2" providerId="ADAL" clId="{97B5F071-5708-4FD8-A015-7A36F75E844E}" dt="2023-07-27T14:38:18.302" v="27" actId="478"/>
          <ac:spMkLst>
            <pc:docMk/>
            <pc:sldMk cId="884055489" sldId="275"/>
            <ac:spMk id="3" creationId="{CB8AE6D0-8ACF-4881-93B5-5304094DB6B8}"/>
          </ac:spMkLst>
        </pc:spChg>
      </pc:sldChg>
      <pc:sldChg chg="delSp modSp mod">
        <pc:chgData name="Berdan, Judy" userId="26085cb0-d6dc-4c46-81e4-62f755d955c2" providerId="ADAL" clId="{97B5F071-5708-4FD8-A015-7A36F75E844E}" dt="2023-07-27T14:42:01.913" v="77" actId="478"/>
        <pc:sldMkLst>
          <pc:docMk/>
          <pc:sldMk cId="1535750666" sldId="277"/>
        </pc:sldMkLst>
        <pc:spChg chg="del mod">
          <ac:chgData name="Berdan, Judy" userId="26085cb0-d6dc-4c46-81e4-62f755d955c2" providerId="ADAL" clId="{97B5F071-5708-4FD8-A015-7A36F75E844E}" dt="2023-07-27T14:41:54.631" v="75" actId="478"/>
          <ac:spMkLst>
            <pc:docMk/>
            <pc:sldMk cId="1535750666" sldId="277"/>
            <ac:spMk id="2" creationId="{25757BAE-6FA5-4586-884C-EE994B1527B1}"/>
          </ac:spMkLst>
        </pc:spChg>
        <pc:spChg chg="del mod">
          <ac:chgData name="Berdan, Judy" userId="26085cb0-d6dc-4c46-81e4-62f755d955c2" providerId="ADAL" clId="{97B5F071-5708-4FD8-A015-7A36F75E844E}" dt="2023-07-27T14:42:01.913" v="77" actId="478"/>
          <ac:spMkLst>
            <pc:docMk/>
            <pc:sldMk cId="1535750666" sldId="277"/>
            <ac:spMk id="3" creationId="{BFC05956-052B-4302-8116-91423E8E74F8}"/>
          </ac:spMkLst>
        </pc:spChg>
      </pc:sldChg>
      <pc:sldChg chg="delSp modSp mod">
        <pc:chgData name="Berdan, Judy" userId="26085cb0-d6dc-4c46-81e4-62f755d955c2" providerId="ADAL" clId="{97B5F071-5708-4FD8-A015-7A36F75E844E}" dt="2023-07-27T14:42:45.435" v="88" actId="14100"/>
        <pc:sldMkLst>
          <pc:docMk/>
          <pc:sldMk cId="3951067520" sldId="278"/>
        </pc:sldMkLst>
        <pc:spChg chg="del mod">
          <ac:chgData name="Berdan, Judy" userId="26085cb0-d6dc-4c46-81e4-62f755d955c2" providerId="ADAL" clId="{97B5F071-5708-4FD8-A015-7A36F75E844E}" dt="2023-07-27T14:42:35.765" v="87" actId="478"/>
          <ac:spMkLst>
            <pc:docMk/>
            <pc:sldMk cId="3951067520" sldId="278"/>
            <ac:spMk id="2" creationId="{25757BAE-6FA5-4586-884C-EE994B1527B1}"/>
          </ac:spMkLst>
        </pc:spChg>
        <pc:spChg chg="del mod">
          <ac:chgData name="Berdan, Judy" userId="26085cb0-d6dc-4c46-81e4-62f755d955c2" providerId="ADAL" clId="{97B5F071-5708-4FD8-A015-7A36F75E844E}" dt="2023-07-27T14:42:18.739" v="79" actId="478"/>
          <ac:spMkLst>
            <pc:docMk/>
            <pc:sldMk cId="3951067520" sldId="278"/>
            <ac:spMk id="3" creationId="{BFC05956-052B-4302-8116-91423E8E74F8}"/>
          </ac:spMkLst>
        </pc:spChg>
        <pc:spChg chg="mod">
          <ac:chgData name="Berdan, Judy" userId="26085cb0-d6dc-4c46-81e4-62f755d955c2" providerId="ADAL" clId="{97B5F071-5708-4FD8-A015-7A36F75E844E}" dt="2023-07-27T14:42:45.435" v="88" actId="14100"/>
          <ac:spMkLst>
            <pc:docMk/>
            <pc:sldMk cId="3951067520" sldId="278"/>
            <ac:spMk id="5" creationId="{FDD33C25-8889-80A5-B10E-C1A9DBB0024A}"/>
          </ac:spMkLst>
        </pc:spChg>
      </pc:sldChg>
      <pc:sldChg chg="delSp mod">
        <pc:chgData name="Berdan, Judy" userId="26085cb0-d6dc-4c46-81e4-62f755d955c2" providerId="ADAL" clId="{97B5F071-5708-4FD8-A015-7A36F75E844E}" dt="2023-07-27T14:45:10.637" v="194" actId="478"/>
        <pc:sldMkLst>
          <pc:docMk/>
          <pc:sldMk cId="332331170" sldId="283"/>
        </pc:sldMkLst>
        <pc:spChg chg="del">
          <ac:chgData name="Berdan, Judy" userId="26085cb0-d6dc-4c46-81e4-62f755d955c2" providerId="ADAL" clId="{97B5F071-5708-4FD8-A015-7A36F75E844E}" dt="2023-07-27T14:45:06.314" v="193" actId="478"/>
          <ac:spMkLst>
            <pc:docMk/>
            <pc:sldMk cId="332331170" sldId="283"/>
            <ac:spMk id="2" creationId="{7FB1AADE-B19E-418B-8245-970830BD4DEB}"/>
          </ac:spMkLst>
        </pc:spChg>
        <pc:spChg chg="del">
          <ac:chgData name="Berdan, Judy" userId="26085cb0-d6dc-4c46-81e4-62f755d955c2" providerId="ADAL" clId="{97B5F071-5708-4FD8-A015-7A36F75E844E}" dt="2023-07-27T14:45:10.637" v="194" actId="478"/>
          <ac:spMkLst>
            <pc:docMk/>
            <pc:sldMk cId="332331170" sldId="283"/>
            <ac:spMk id="3" creationId="{52AE4C98-8D28-4E84-B804-8E35BF3ECA9D}"/>
          </ac:spMkLst>
        </pc:spChg>
      </pc:sldChg>
      <pc:sldChg chg="delSp modSp mod">
        <pc:chgData name="Berdan, Judy" userId="26085cb0-d6dc-4c46-81e4-62f755d955c2" providerId="ADAL" clId="{97B5F071-5708-4FD8-A015-7A36F75E844E}" dt="2023-07-27T14:41:23.754" v="73" actId="255"/>
        <pc:sldMkLst>
          <pc:docMk/>
          <pc:sldMk cId="470425874" sldId="284"/>
        </pc:sldMkLst>
        <pc:spChg chg="del mod">
          <ac:chgData name="Berdan, Judy" userId="26085cb0-d6dc-4c46-81e4-62f755d955c2" providerId="ADAL" clId="{97B5F071-5708-4FD8-A015-7A36F75E844E}" dt="2023-07-27T14:37:23.742" v="2" actId="478"/>
          <ac:spMkLst>
            <pc:docMk/>
            <pc:sldMk cId="470425874" sldId="284"/>
            <ac:spMk id="2" creationId="{7FB1AADE-B19E-418B-8245-970830BD4DEB}"/>
          </ac:spMkLst>
        </pc:spChg>
        <pc:spChg chg="del">
          <ac:chgData name="Berdan, Judy" userId="26085cb0-d6dc-4c46-81e4-62f755d955c2" providerId="ADAL" clId="{97B5F071-5708-4FD8-A015-7A36F75E844E}" dt="2023-07-27T14:37:16.898" v="0" actId="478"/>
          <ac:spMkLst>
            <pc:docMk/>
            <pc:sldMk cId="470425874" sldId="284"/>
            <ac:spMk id="3" creationId="{52AE4C98-8D28-4E84-B804-8E35BF3ECA9D}"/>
          </ac:spMkLst>
        </pc:spChg>
        <pc:spChg chg="mod">
          <ac:chgData name="Berdan, Judy" userId="26085cb0-d6dc-4c46-81e4-62f755d955c2" providerId="ADAL" clId="{97B5F071-5708-4FD8-A015-7A36F75E844E}" dt="2023-07-27T14:41:23.754" v="73" actId="255"/>
          <ac:spMkLst>
            <pc:docMk/>
            <pc:sldMk cId="470425874" sldId="284"/>
            <ac:spMk id="128" creationId="{22FD1740-CC8B-4FB4-8039-C542AFD0838D}"/>
          </ac:spMkLst>
        </pc:spChg>
        <pc:picChg chg="mod">
          <ac:chgData name="Berdan, Judy" userId="26085cb0-d6dc-4c46-81e4-62f755d955c2" providerId="ADAL" clId="{97B5F071-5708-4FD8-A015-7A36F75E844E}" dt="2023-07-27T14:40:53.721" v="66" actId="1076"/>
          <ac:picMkLst>
            <pc:docMk/>
            <pc:sldMk cId="470425874" sldId="284"/>
            <ac:picMk id="6" creationId="{6E347363-4CE8-9C25-C46A-EA6416AB86AF}"/>
          </ac:picMkLst>
        </pc:picChg>
      </pc:sldChg>
      <pc:sldChg chg="modSp mod">
        <pc:chgData name="Berdan, Judy" userId="26085cb0-d6dc-4c46-81e4-62f755d955c2" providerId="ADAL" clId="{97B5F071-5708-4FD8-A015-7A36F75E844E}" dt="2023-07-27T14:45:25.724" v="197" actId="20577"/>
        <pc:sldMkLst>
          <pc:docMk/>
          <pc:sldMk cId="1090498606" sldId="291"/>
        </pc:sldMkLst>
        <pc:spChg chg="mod">
          <ac:chgData name="Berdan, Judy" userId="26085cb0-d6dc-4c46-81e4-62f755d955c2" providerId="ADAL" clId="{97B5F071-5708-4FD8-A015-7A36F75E844E}" dt="2023-07-27T14:45:25.724" v="197" actId="20577"/>
          <ac:spMkLst>
            <pc:docMk/>
            <pc:sldMk cId="1090498606" sldId="291"/>
            <ac:spMk id="2" creationId="{8DB7D023-CF6B-B247-487E-4C78E3715ADF}"/>
          </ac:spMkLst>
        </pc:spChg>
      </pc:sldChg>
      <pc:sldChg chg="modSp mod">
        <pc:chgData name="Berdan, Judy" userId="26085cb0-d6dc-4c46-81e4-62f755d955c2" providerId="ADAL" clId="{97B5F071-5708-4FD8-A015-7A36F75E844E}" dt="2023-07-27T14:37:53.322" v="23" actId="1035"/>
        <pc:sldMkLst>
          <pc:docMk/>
          <pc:sldMk cId="788286330" sldId="293"/>
        </pc:sldMkLst>
        <pc:spChg chg="mod">
          <ac:chgData name="Berdan, Judy" userId="26085cb0-d6dc-4c46-81e4-62f755d955c2" providerId="ADAL" clId="{97B5F071-5708-4FD8-A015-7A36F75E844E}" dt="2023-07-27T14:37:33.936" v="5" actId="20577"/>
          <ac:spMkLst>
            <pc:docMk/>
            <pc:sldMk cId="788286330" sldId="293"/>
            <ac:spMk id="2" creationId="{458C51D7-F78B-BB89-229B-0612DA295F57}"/>
          </ac:spMkLst>
        </pc:spChg>
        <pc:spChg chg="mod">
          <ac:chgData name="Berdan, Judy" userId="26085cb0-d6dc-4c46-81e4-62f755d955c2" providerId="ADAL" clId="{97B5F071-5708-4FD8-A015-7A36F75E844E}" dt="2023-07-27T14:37:53.322" v="23" actId="1035"/>
          <ac:spMkLst>
            <pc:docMk/>
            <pc:sldMk cId="788286330" sldId="293"/>
            <ac:spMk id="3" creationId="{A41F6F4F-46FA-6A2D-5F56-A41276CDA228}"/>
          </ac:spMkLst>
        </pc:spChg>
      </pc:sldChg>
      <pc:sldChg chg="delSp modSp mod">
        <pc:chgData name="Berdan, Judy" userId="26085cb0-d6dc-4c46-81e4-62f755d955c2" providerId="ADAL" clId="{97B5F071-5708-4FD8-A015-7A36F75E844E}" dt="2023-07-27T14:44:02.533" v="106" actId="478"/>
        <pc:sldMkLst>
          <pc:docMk/>
          <pc:sldMk cId="3023228623" sldId="294"/>
        </pc:sldMkLst>
        <pc:spChg chg="del">
          <ac:chgData name="Berdan, Judy" userId="26085cb0-d6dc-4c46-81e4-62f755d955c2" providerId="ADAL" clId="{97B5F071-5708-4FD8-A015-7A36F75E844E}" dt="2023-07-27T14:43:57.475" v="105" actId="21"/>
          <ac:spMkLst>
            <pc:docMk/>
            <pc:sldMk cId="3023228623" sldId="294"/>
            <ac:spMk id="2" creationId="{F1C12297-E034-4169-956B-88CDE4C45DF9}"/>
          </ac:spMkLst>
        </pc:spChg>
        <pc:spChg chg="del">
          <ac:chgData name="Berdan, Judy" userId="26085cb0-d6dc-4c46-81e4-62f755d955c2" providerId="ADAL" clId="{97B5F071-5708-4FD8-A015-7A36F75E844E}" dt="2023-07-27T14:44:02.533" v="106" actId="478"/>
          <ac:spMkLst>
            <pc:docMk/>
            <pc:sldMk cId="3023228623" sldId="294"/>
            <ac:spMk id="3" creationId="{7422E0E0-867D-4AA9-B52E-B232D96B4414}"/>
          </ac:spMkLst>
        </pc:spChg>
        <pc:spChg chg="mod">
          <ac:chgData name="Berdan, Judy" userId="26085cb0-d6dc-4c46-81e4-62f755d955c2" providerId="ADAL" clId="{97B5F071-5708-4FD8-A015-7A36F75E844E}" dt="2023-07-27T14:43:48.367" v="104" actId="1035"/>
          <ac:spMkLst>
            <pc:docMk/>
            <pc:sldMk cId="3023228623" sldId="294"/>
            <ac:spMk id="5" creationId="{2D891628-B020-A9B0-A98F-3AF925689DB0}"/>
          </ac:spMkLst>
        </pc:spChg>
      </pc:sldChg>
      <pc:sldChg chg="delSp mod">
        <pc:chgData name="Berdan, Judy" userId="26085cb0-d6dc-4c46-81e4-62f755d955c2" providerId="ADAL" clId="{97B5F071-5708-4FD8-A015-7A36F75E844E}" dt="2023-07-27T14:44:19.208" v="108" actId="478"/>
        <pc:sldMkLst>
          <pc:docMk/>
          <pc:sldMk cId="270816965" sldId="295"/>
        </pc:sldMkLst>
        <pc:spChg chg="del">
          <ac:chgData name="Berdan, Judy" userId="26085cb0-d6dc-4c46-81e4-62f755d955c2" providerId="ADAL" clId="{97B5F071-5708-4FD8-A015-7A36F75E844E}" dt="2023-07-27T14:44:10.632" v="107" actId="478"/>
          <ac:spMkLst>
            <pc:docMk/>
            <pc:sldMk cId="270816965" sldId="295"/>
            <ac:spMk id="2" creationId="{1057F3FD-3004-40DE-B48F-5B3CB1567FFA}"/>
          </ac:spMkLst>
        </pc:spChg>
        <pc:spChg chg="del">
          <ac:chgData name="Berdan, Judy" userId="26085cb0-d6dc-4c46-81e4-62f755d955c2" providerId="ADAL" clId="{97B5F071-5708-4FD8-A015-7A36F75E844E}" dt="2023-07-27T14:44:19.208" v="108" actId="478"/>
          <ac:spMkLst>
            <pc:docMk/>
            <pc:sldMk cId="270816965" sldId="295"/>
            <ac:spMk id="3" creationId="{3FD8B4B9-2FC5-4962-A892-85B758FEB2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BF0D-A27E-4949-BA05-26DFC7FA342E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2803-C07A-499E-9504-8ED8734DA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AA30-155C-4903-9267-E3BBFB95FF41}" type="datetimeFigureOut">
              <a:rPr lang="en-US" smtClean="0"/>
              <a:t>7/25/2023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3F336-7DD2-47CF-A0F3-D1163B2A9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3F336-7DD2-47CF-A0F3-D1163B2A9C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03EBA472-C110-3C27-92A1-C0382A510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anchor="ctr"/>
          <a:lstStyle>
            <a:lvl1pPr marL="0" indent="0" algn="ctr">
              <a:buNone/>
              <a:defRPr sz="3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/>
          <a:lstStyle>
            <a:lvl1pPr algn="ctr">
              <a:defRPr sz="5000" spc="1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3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200" baseline="0">
          <a:ln w="1905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298B69F9-C890-40BE-BDC3-947866A00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2394" r="-1" b="8870"/>
          <a:stretch/>
        </p:blipFill>
        <p:spPr>
          <a:xfrm>
            <a:off x="466725" y="470452"/>
            <a:ext cx="11258550" cy="5917096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  <a:noFill/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38" y="3001020"/>
            <a:ext cx="8412524" cy="938559"/>
          </a:xfrm>
        </p:spPr>
        <p:txBody>
          <a:bodyPr anchor="ctr">
            <a:normAutofit/>
          </a:bodyPr>
          <a:lstStyle/>
          <a:p>
            <a:r>
              <a:rPr lang="en-US" sz="3500" b="1"/>
              <a:t>Divine Intervention Ministry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B7D023-CF6B-B247-487E-4C78E3715ADF}"/>
              </a:ext>
            </a:extLst>
          </p:cNvPr>
          <p:cNvSpPr txBox="1"/>
          <p:nvPr/>
        </p:nvSpPr>
        <p:spPr>
          <a:xfrm>
            <a:off x="4095750" y="6431518"/>
            <a:ext cx="42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Tippecanoe Presbyterian Church </a:t>
            </a:r>
          </a:p>
        </p:txBody>
      </p:sp>
    </p:spTree>
    <p:extLst>
      <p:ext uri="{BB962C8B-B14F-4D97-AF65-F5344CB8AC3E}">
        <p14:creationId xmlns:p14="http://schemas.microsoft.com/office/powerpoint/2010/main" val="109049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veral hands raised and ready to answer a question">
            <a:extLst>
              <a:ext uri="{FF2B5EF4-FFF2-40B4-BE49-F238E27FC236}">
                <a16:creationId xmlns:a16="http://schemas.microsoft.com/office/drawing/2014/main" id="{08DEB520-B213-9751-7A48-EC34D01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40" y="2540331"/>
            <a:ext cx="5483510" cy="366013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FA678B9-627C-49D9-B624-2E3548C96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6354" y="1547271"/>
            <a:ext cx="5172932" cy="258127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Your generosity allows 25 people without shelter a warm, safe night of rest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3321-CCC9-4D70-837F-ED5C0E7B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5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1F6F4F-46FA-6A2D-5F56-A41276CD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2409410"/>
            <a:ext cx="11097393" cy="1696279"/>
          </a:xfrm>
        </p:spPr>
        <p:txBody>
          <a:bodyPr vert="horz"/>
          <a:lstStyle/>
          <a:p>
            <a:r>
              <a:rPr lang="en-US" sz="4000" dirty="0">
                <a:ln w="19050">
                  <a:noFill/>
                </a:ln>
                <a:solidFill>
                  <a:schemeClr val="accent4"/>
                </a:solidFill>
              </a:rPr>
              <a:t>Thank you!</a:t>
            </a:r>
            <a:br>
              <a:rPr lang="en-US" sz="4000" dirty="0">
                <a:ln w="19050">
                  <a:noFill/>
                </a:ln>
                <a:solidFill>
                  <a:schemeClr val="accent4"/>
                </a:solidFill>
              </a:rPr>
            </a:br>
            <a:r>
              <a:rPr lang="en-US" sz="2800" cap="none" dirty="0">
                <a:ln w="19050">
                  <a:noFill/>
                </a:ln>
                <a:latin typeface="+mn-lt"/>
              </a:rPr>
              <a:t>We look forward to serving with you as we make a positive difference in people’s lives this year.</a:t>
            </a:r>
            <a:endParaRPr lang="en-US" sz="4800" dirty="0">
              <a:ln w="19050">
                <a:noFill/>
              </a:ln>
              <a:latin typeface="+mn-lt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D248FB2-B316-8B4D-F33B-AF415CDB79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55" b="6355"/>
          <a:stretch/>
        </p:blipFill>
        <p:spPr>
          <a:xfrm>
            <a:off x="920615" y="152438"/>
            <a:ext cx="10350769" cy="622927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8C51D7-F78B-BB89-229B-0612DA295F57}"/>
              </a:ext>
            </a:extLst>
          </p:cNvPr>
          <p:cNvSpPr txBox="1"/>
          <p:nvPr/>
        </p:nvSpPr>
        <p:spPr>
          <a:xfrm>
            <a:off x="4095750" y="6431518"/>
            <a:ext cx="42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Tippecanoe Presbyterian Church </a:t>
            </a:r>
          </a:p>
        </p:txBody>
      </p:sp>
    </p:spTree>
    <p:extLst>
      <p:ext uri="{BB962C8B-B14F-4D97-AF65-F5344CB8AC3E}">
        <p14:creationId xmlns:p14="http://schemas.microsoft.com/office/powerpoint/2010/main" val="78828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>
            <a:extLst>
              <a:ext uri="{FF2B5EF4-FFF2-40B4-BE49-F238E27FC236}">
                <a16:creationId xmlns:a16="http://schemas.microsoft.com/office/drawing/2014/main" id="{A74CEF14-9F3D-49A7-B904-B4E3A711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1" y="136525"/>
            <a:ext cx="11777663" cy="780077"/>
          </a:xfrm>
        </p:spPr>
        <p:txBody>
          <a:bodyPr/>
          <a:lstStyle/>
          <a:p>
            <a:r>
              <a:rPr lang="en-US" sz="3600" dirty="0"/>
              <a:t>Ministry to those experiencing Homelessness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5EF5-D35E-4241-92D4-3A816497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321E1D2-FD2D-C7AF-FDDE-C3FB021F4B9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9817" r="9817"/>
          <a:stretch>
            <a:fillRect/>
          </a:stretch>
        </p:blipFill>
        <p:spPr>
          <a:xfrm>
            <a:off x="370040" y="1033670"/>
            <a:ext cx="6982884" cy="5248150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FE74D7-D9BF-46B2-AB6D-79E819EB9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1944" y="1163042"/>
            <a:ext cx="5690980" cy="5021865"/>
          </a:xfrm>
          <a:solidFill>
            <a:schemeClr val="bg1"/>
          </a:solidFill>
          <a:ln w="269875">
            <a:solidFill>
              <a:schemeClr val="accent1"/>
            </a:solidFill>
            <a:miter lim="800000"/>
          </a:ln>
        </p:spPr>
        <p:txBody>
          <a:bodyPr lIns="182880" tIns="274320" rIns="91440" bIns="182880"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Safe warming room open every evening from December 1 — March 31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Guests stay 6pm until 8 am following day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Maximum 25 adult guests per night</a:t>
            </a:r>
          </a:p>
        </p:txBody>
      </p:sp>
    </p:spTree>
    <p:extLst>
      <p:ext uri="{BB962C8B-B14F-4D97-AF65-F5344CB8AC3E}">
        <p14:creationId xmlns:p14="http://schemas.microsoft.com/office/powerpoint/2010/main" val="1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5EF5-D35E-4241-92D4-3A816497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2907A-07EF-B369-D90C-25F15650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11103" y="911557"/>
            <a:ext cx="6048973" cy="5604196"/>
          </a:xfrm>
          <a:prstGeom prst="rect">
            <a:avLst/>
          </a:prstGeom>
        </p:spPr>
      </p:pic>
      <p:sp>
        <p:nvSpPr>
          <p:cNvPr id="8" name="Title 68">
            <a:extLst>
              <a:ext uri="{FF2B5EF4-FFF2-40B4-BE49-F238E27FC236}">
                <a16:creationId xmlns:a16="http://schemas.microsoft.com/office/drawing/2014/main" id="{466B0D9E-DD2D-D3E5-8345-72DF690394F4}"/>
              </a:ext>
            </a:extLst>
          </p:cNvPr>
          <p:cNvSpPr txBox="1">
            <a:spLocks/>
          </p:cNvSpPr>
          <p:nvPr/>
        </p:nvSpPr>
        <p:spPr>
          <a:xfrm>
            <a:off x="-237401" y="0"/>
            <a:ext cx="7637601" cy="913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ln w="1905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About Our Ministry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FDD33C25-8889-80A5-B10E-C1A9DBB0024A}"/>
              </a:ext>
            </a:extLst>
          </p:cNvPr>
          <p:cNvSpPr txBox="1">
            <a:spLocks/>
          </p:cNvSpPr>
          <p:nvPr/>
        </p:nvSpPr>
        <p:spPr>
          <a:xfrm>
            <a:off x="131923" y="1033902"/>
            <a:ext cx="5879179" cy="5357373"/>
          </a:xfrm>
          <a:prstGeom prst="rect">
            <a:avLst/>
          </a:prstGeom>
          <a:solidFill>
            <a:schemeClr val="bg1"/>
          </a:solidFill>
          <a:ln w="269875">
            <a:solidFill>
              <a:schemeClr val="accent1"/>
            </a:solidFill>
            <a:miter lim="800000"/>
          </a:ln>
        </p:spPr>
        <p:txBody>
          <a:bodyPr vert="horz" lIns="182880" tIns="18288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Guests and volunteers gather nightly for a family style meal</a:t>
            </a: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Warm, safe and supportive space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Create community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toward finding home</a:t>
            </a:r>
          </a:p>
        </p:txBody>
      </p:sp>
    </p:spTree>
    <p:extLst>
      <p:ext uri="{BB962C8B-B14F-4D97-AF65-F5344CB8AC3E}">
        <p14:creationId xmlns:p14="http://schemas.microsoft.com/office/powerpoint/2010/main" val="395106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64ABC1C5-3ACA-49D3-A339-04BA0796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03365"/>
            <a:ext cx="10677525" cy="665965"/>
          </a:xfrm>
        </p:spPr>
        <p:txBody>
          <a:bodyPr/>
          <a:lstStyle/>
          <a:p>
            <a:pPr algn="ctr"/>
            <a:r>
              <a:rPr lang="en-US">
                <a:ln w="19050">
                  <a:noFill/>
                </a:ln>
              </a:rPr>
              <a:t>Sustaining Our Ministry </a:t>
            </a:r>
            <a:endParaRPr lang="en-US" dirty="0">
              <a:ln w="19050">
                <a:noFill/>
              </a:ln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4596B-5CB5-4C2C-813D-5EEC611C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91628-B020-A9B0-A98F-3AF925689DB0}"/>
              </a:ext>
            </a:extLst>
          </p:cNvPr>
          <p:cNvSpPr txBox="1"/>
          <p:nvPr/>
        </p:nvSpPr>
        <p:spPr>
          <a:xfrm>
            <a:off x="501650" y="5207299"/>
            <a:ext cx="1118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Divine Intervention is </a:t>
            </a:r>
            <a:r>
              <a:rPr lang="en-US" sz="3200" dirty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fully </a:t>
            </a:r>
            <a:r>
              <a:rPr lang="en-US" sz="3200" dirty="0"/>
              <a:t>supported by volunteers to serve as staff, hosts, laundry hosts, and meal providers. We need you! </a:t>
            </a:r>
          </a:p>
        </p:txBody>
      </p:sp>
      <p:pic>
        <p:nvPicPr>
          <p:cNvPr id="9" name="Picture 8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ECBE313-BC08-7D0E-EFED-E83CCBC3A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42" y="874973"/>
            <a:ext cx="5546065" cy="41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9">
            <a:extLst>
              <a:ext uri="{FF2B5EF4-FFF2-40B4-BE49-F238E27FC236}">
                <a16:creationId xmlns:a16="http://schemas.microsoft.com/office/drawing/2014/main" id="{3187B054-EB6D-6785-B6BE-124F8D024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7919"/>
          <a:stretch/>
        </p:blipFill>
        <p:spPr>
          <a:xfrm>
            <a:off x="501650" y="1054331"/>
            <a:ext cx="11188700" cy="2811117"/>
          </a:xfrm>
          <a:prstGeom prst="rect">
            <a:avLst/>
          </a:prstGeom>
        </p:spPr>
      </p:pic>
      <p:sp>
        <p:nvSpPr>
          <p:cNvPr id="65" name="Title 64">
            <a:extLst>
              <a:ext uri="{FF2B5EF4-FFF2-40B4-BE49-F238E27FC236}">
                <a16:creationId xmlns:a16="http://schemas.microsoft.com/office/drawing/2014/main" id="{64ABC1C5-3ACA-49D3-A339-04BA0796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03365"/>
            <a:ext cx="10677525" cy="665965"/>
          </a:xfrm>
        </p:spPr>
        <p:txBody>
          <a:bodyPr/>
          <a:lstStyle/>
          <a:p>
            <a:pPr algn="ctr"/>
            <a:r>
              <a:rPr lang="en-US" dirty="0">
                <a:ln w="19050">
                  <a:noFill/>
                </a:ln>
              </a:rPr>
              <a:t>Sustaining Our Ministry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4596B-5CB5-4C2C-813D-5EEC611C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91628-B020-A9B0-A98F-3AF925689DB0}"/>
              </a:ext>
            </a:extLst>
          </p:cNvPr>
          <p:cNvSpPr txBox="1"/>
          <p:nvPr/>
        </p:nvSpPr>
        <p:spPr>
          <a:xfrm>
            <a:off x="501649" y="3940244"/>
            <a:ext cx="11376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Divine Intervention is </a:t>
            </a:r>
            <a:r>
              <a:rPr lang="en-US" sz="3200" dirty="0"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100% funded </a:t>
            </a:r>
            <a:r>
              <a:rPr lang="en-US" sz="3200" dirty="0"/>
              <a:t>with private donations from churches, organizations, and individuals. This includes both financial and in-kind donations (e.g., paper towels, toilet paper, breakfast food, condiments, and bus passes). </a:t>
            </a:r>
          </a:p>
          <a:p>
            <a:pPr algn="ctr"/>
            <a:r>
              <a:rPr lang="en-US" sz="3200" dirty="0"/>
              <a:t>Seriously, we need you! </a:t>
            </a:r>
            <a:endParaRPr lang="en-US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5CC67B51-3695-40FC-B51D-1CD99DF162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635" y="634294"/>
            <a:ext cx="2482029" cy="5647235"/>
          </a:xfrm>
        </p:spPr>
        <p:txBody>
          <a:bodyPr numCol="1" spcCol="640080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Thankfulness for God’s gifts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Live your beliefs and values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Deepen your faith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Increased humility and empathy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Improved listening skills</a:t>
            </a:r>
            <a:endParaRPr lang="en-US" sz="2400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26DDC61-3AC5-449B-8C25-482F551046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95233" y="183361"/>
            <a:ext cx="5601534" cy="581530"/>
          </a:xfrm>
        </p:spPr>
        <p:txBody>
          <a:bodyPr/>
          <a:lstStyle/>
          <a:p>
            <a:pPr algn="ctr"/>
            <a:r>
              <a:rPr lang="en-US" dirty="0"/>
              <a:t>Spiritual Growth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79406243-F21B-4811-AE74-DA58E3665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6052" y="6139945"/>
            <a:ext cx="5132112" cy="581530"/>
          </a:xfrm>
        </p:spPr>
        <p:txBody>
          <a:bodyPr/>
          <a:lstStyle/>
          <a:p>
            <a:r>
              <a:rPr lang="en-US" dirty="0"/>
              <a:t>Personal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7CBF2-4176-4C56-8824-858FA51A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2AC5B8-0A10-524D-A0A8-10CEF89ABDB7}"/>
              </a:ext>
            </a:extLst>
          </p:cNvPr>
          <p:cNvSpPr/>
          <p:nvPr/>
        </p:nvSpPr>
        <p:spPr>
          <a:xfrm>
            <a:off x="3295233" y="815235"/>
            <a:ext cx="5459896" cy="5274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84">
            <a:extLst>
              <a:ext uri="{FF2B5EF4-FFF2-40B4-BE49-F238E27FC236}">
                <a16:creationId xmlns:a16="http://schemas.microsoft.com/office/drawing/2014/main" id="{583A8370-72B5-4ECE-B5E0-5B47654B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32" y="2598862"/>
            <a:ext cx="4271336" cy="1790876"/>
          </a:xfrm>
        </p:spPr>
        <p:txBody>
          <a:bodyPr anchor="t" anchorCtr="0"/>
          <a:lstStyle/>
          <a:p>
            <a:pPr algn="ctr"/>
            <a:r>
              <a:rPr lang="en-US" sz="4200" cap="none" dirty="0">
                <a:ln w="19050">
                  <a:noFill/>
                </a:ln>
                <a:solidFill>
                  <a:schemeClr val="bg1"/>
                </a:solidFill>
                <a:latin typeface="+mn-lt"/>
              </a:rPr>
              <a:t>The life you change may be your own</a:t>
            </a:r>
          </a:p>
        </p:txBody>
      </p:sp>
      <p:sp>
        <p:nvSpPr>
          <p:cNvPr id="7" name="Text Placeholder 71">
            <a:extLst>
              <a:ext uri="{FF2B5EF4-FFF2-40B4-BE49-F238E27FC236}">
                <a16:creationId xmlns:a16="http://schemas.microsoft.com/office/drawing/2014/main" id="{619D4897-DB35-1C71-31D7-F0E8D9409696}"/>
              </a:ext>
            </a:extLst>
          </p:cNvPr>
          <p:cNvSpPr txBox="1">
            <a:spLocks/>
          </p:cNvSpPr>
          <p:nvPr/>
        </p:nvSpPr>
        <p:spPr>
          <a:xfrm>
            <a:off x="9166631" y="761156"/>
            <a:ext cx="2482029" cy="5647235"/>
          </a:xfrm>
          <a:prstGeom prst="rect">
            <a:avLst/>
          </a:prstGeom>
        </p:spPr>
        <p:txBody>
          <a:bodyPr vert="horz" lIns="91440" tIns="45720" rIns="91440" bIns="45720" numCol="1" spcCol="640080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Appreciation of </a:t>
            </a:r>
            <a:r>
              <a:rPr lang="en-ZA" sz="2400" i="1" dirty="0"/>
              <a:t>your</a:t>
            </a:r>
            <a:r>
              <a:rPr lang="en-ZA" sz="2400" dirty="0"/>
              <a:t> gifts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Spend time with  people you wouldn’t otherwise meet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ZA" sz="2400" dirty="0"/>
              <a:t>Opportunity to serve alongside other compassionate, giving, and caring individuals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en-ZA" sz="2400" dirty="0"/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1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87" y="610501"/>
            <a:ext cx="10065026" cy="665965"/>
          </a:xfrm>
        </p:spPr>
        <p:txBody>
          <a:bodyPr/>
          <a:lstStyle/>
          <a:p>
            <a:pPr algn="ctr"/>
            <a:r>
              <a:rPr lang="en-US" dirty="0"/>
              <a:t>Your Assistance is needed this winter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24A06C02-7294-4961-8375-FFBAE150C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56309" y="2402603"/>
            <a:ext cx="3281555" cy="426393"/>
          </a:xfrm>
        </p:spPr>
        <p:txBody>
          <a:bodyPr/>
          <a:lstStyle/>
          <a:p>
            <a:pPr algn="ctr"/>
            <a:r>
              <a:rPr lang="en-US" dirty="0"/>
              <a:t>Overnight Hosts </a:t>
            </a:r>
          </a:p>
          <a:p>
            <a:pPr algn="ctr"/>
            <a:endParaRPr lang="en-US" sz="1200" dirty="0"/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3190266D-0F33-45C1-99B6-88C3D275A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113" y="2697325"/>
            <a:ext cx="5406887" cy="179210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500" dirty="0"/>
              <a:t>Two Hosts serve from 5:30pm-8:00am and split sleeping shifts for a constant presence in warming room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24CA3500-51E5-4AF6-9AE0-8124B5B6EC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05698" y="2270932"/>
            <a:ext cx="3281555" cy="426393"/>
          </a:xfrm>
        </p:spPr>
        <p:txBody>
          <a:bodyPr/>
          <a:lstStyle/>
          <a:p>
            <a:pPr algn="ctr"/>
            <a:r>
              <a:rPr lang="en-US" dirty="0"/>
              <a:t>Overnight Staff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22FD1740-CC8B-4FB4-8039-C542AFD083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2275" y="2828996"/>
            <a:ext cx="4916962" cy="134102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500" dirty="0"/>
              <a:t>One Staff person provides onsite leadership from 5:30pm to 8:00am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C6ECA-F6C9-4E40-9615-903B54C7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9228CF-3054-6EB4-A1C8-DD6E78792A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06387" y="5120962"/>
            <a:ext cx="9677400" cy="8729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i="1" dirty="0"/>
              <a:t>Training is provided in November and via shadowing throughout the warming season. Staff roles require additional training.</a:t>
            </a:r>
          </a:p>
          <a:p>
            <a:pPr algn="ctr">
              <a:lnSpc>
                <a:spcPct val="10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9161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24A06C02-7294-4961-8375-FFBAE150C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3488" y="1685926"/>
            <a:ext cx="4057232" cy="1041864"/>
          </a:xfrm>
        </p:spPr>
        <p:txBody>
          <a:bodyPr/>
          <a:lstStyle/>
          <a:p>
            <a:pPr algn="ctr"/>
            <a:r>
              <a:rPr lang="en-US" dirty="0"/>
              <a:t>Meal </a:t>
            </a:r>
          </a:p>
          <a:p>
            <a:pPr algn="ctr"/>
            <a:r>
              <a:rPr lang="en-US" dirty="0"/>
              <a:t>Ministry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3190266D-0F33-45C1-99B6-88C3D275A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97324"/>
            <a:ext cx="5000625" cy="24747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dirty="0"/>
              <a:t>Individuals or groups bring a prepared meal to enjoy with our guests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24CA3500-51E5-4AF6-9AE0-8124B5B6EC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05698" y="2270932"/>
            <a:ext cx="3281555" cy="426393"/>
          </a:xfrm>
        </p:spPr>
        <p:txBody>
          <a:bodyPr/>
          <a:lstStyle/>
          <a:p>
            <a:pPr algn="ctr"/>
            <a:r>
              <a:rPr lang="en-US" dirty="0"/>
              <a:t>Laundry ministry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22FD1740-CC8B-4FB4-8039-C542AFD083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19875" y="2697325"/>
            <a:ext cx="5069362" cy="333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dirty="0"/>
              <a:t>Provide transportation to and from Tippe and be present at neighborhood laundromat on Sunday afternoons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C6ECA-F6C9-4E40-9615-903B54C7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itle 110">
            <a:extLst>
              <a:ext uri="{FF2B5EF4-FFF2-40B4-BE49-F238E27FC236}">
                <a16:creationId xmlns:a16="http://schemas.microsoft.com/office/drawing/2014/main" id="{2D32E718-4826-A6B6-0D5C-13CF9F14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87" y="610501"/>
            <a:ext cx="10065026" cy="665965"/>
          </a:xfrm>
        </p:spPr>
        <p:txBody>
          <a:bodyPr/>
          <a:lstStyle/>
          <a:p>
            <a:pPr algn="ctr"/>
            <a:r>
              <a:rPr lang="en-US" dirty="0"/>
              <a:t>Your Assistance is needed this winter</a:t>
            </a:r>
          </a:p>
        </p:txBody>
      </p:sp>
    </p:spTree>
    <p:extLst>
      <p:ext uri="{BB962C8B-B14F-4D97-AF65-F5344CB8AC3E}">
        <p14:creationId xmlns:p14="http://schemas.microsoft.com/office/powerpoint/2010/main" val="33233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306" y="642267"/>
            <a:ext cx="8293260" cy="665965"/>
          </a:xfrm>
        </p:spPr>
        <p:txBody>
          <a:bodyPr/>
          <a:lstStyle/>
          <a:p>
            <a:pPr algn="ctr"/>
            <a:r>
              <a:rPr lang="en-US" dirty="0"/>
              <a:t>How to Help 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22FD1740-CC8B-4FB4-8039-C542AFD083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13441" y="1493644"/>
            <a:ext cx="8063948" cy="4625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Contact us at: 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3200" dirty="0"/>
              <a:t>divineinterventiontohomeless@gmail.com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dirty="0"/>
              <a:t>Please follow us on Facebook and Instagram and share our posts with your network.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C6ECA-F6C9-4E40-9615-903B54C7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6E347363-4CE8-9C25-C46A-EA6416AB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3" r="9003"/>
          <a:stretch>
            <a:fillRect/>
          </a:stretch>
        </p:blipFill>
        <p:spPr>
          <a:xfrm>
            <a:off x="161837" y="1396711"/>
            <a:ext cx="3951604" cy="48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care Pitch Deck_TM89652269_Win32_JC_v2" id="{F8764AB5-AEEF-4CC2-ABB0-6738C12D74B7}" vid="{4B84277E-49D1-4747-AC5A-A160BBEAC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4FD82-9185-4244-A7C8-36B299008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4F0A7-9599-4FE3-A548-853A09CF0244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Healthcare pitch deck</Template>
  <TotalTime>4128</TotalTime>
  <Words>369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Quire Sans</vt:lpstr>
      <vt:lpstr>Seaford</vt:lpstr>
      <vt:lpstr>Seaford Bold</vt:lpstr>
      <vt:lpstr>Office Theme</vt:lpstr>
      <vt:lpstr>Divine Intervention Ministry</vt:lpstr>
      <vt:lpstr>Ministry to those experiencing Homelessness</vt:lpstr>
      <vt:lpstr>PowerPoint Presentation</vt:lpstr>
      <vt:lpstr>Sustaining Our Ministry </vt:lpstr>
      <vt:lpstr>Sustaining Our Ministry </vt:lpstr>
      <vt:lpstr>The life you change may be your own</vt:lpstr>
      <vt:lpstr>Your Assistance is needed this winter</vt:lpstr>
      <vt:lpstr>Your Assistance is needed this winter</vt:lpstr>
      <vt:lpstr>How to Help </vt:lpstr>
      <vt:lpstr>PowerPoint Presentation</vt:lpstr>
      <vt:lpstr>Thank you! We look forward to serving with you as we make a positive difference in people’s lives this year.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Intervention Ministry Deck</dc:title>
  <dc:creator>jmwatkins1980@gmail.com</dc:creator>
  <cp:lastModifiedBy>Berdan, Judy</cp:lastModifiedBy>
  <cp:revision>27</cp:revision>
  <dcterms:created xsi:type="dcterms:W3CDTF">2023-05-08T20:56:11Z</dcterms:created>
  <dcterms:modified xsi:type="dcterms:W3CDTF">2023-07-27T14:45:34Z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